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2" r:id="rId4"/>
    <p:sldId id="257" r:id="rId5"/>
    <p:sldId id="263" r:id="rId6"/>
    <p:sldId id="264" r:id="rId7"/>
    <p:sldId id="270" r:id="rId8"/>
    <p:sldId id="271" r:id="rId9"/>
    <p:sldId id="272" r:id="rId10"/>
    <p:sldId id="258" r:id="rId11"/>
    <p:sldId id="267" r:id="rId12"/>
    <p:sldId id="269" r:id="rId13"/>
    <p:sldId id="273" r:id="rId14"/>
    <p:sldId id="274" r:id="rId15"/>
    <p:sldId id="259" r:id="rId16"/>
    <p:sldId id="265" r:id="rId17"/>
    <p:sldId id="260" r:id="rId18"/>
    <p:sldId id="268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ABB9C-183D-22EB-8A40-67E53102C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300444A-9EB3-9C06-B1E0-9CDB31123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807A4-E4AD-C32A-96BD-C2DCE4C9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20A79D-7F40-0561-F6D7-D56CA8F0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D3904A-920B-0260-3825-A805863A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20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57D35-958F-083D-B217-5EAD6A98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092E77-F4C8-AE04-D143-CBA42E129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541A00-C71D-E56C-1B7C-813136C4E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4D9E7F-D5EC-52E4-22C7-41D36909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8CF748-8259-4420-DBB8-2F5F348C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4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5FE20D5-D446-B448-21C0-A828DEF6E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8D85087-95B9-A639-1A36-B0C360C0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6003A5-2EF5-636C-248D-ECCC0A54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2CCCAA-C43D-6D45-FC3D-93924BFE7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606616-16EE-A836-B284-0ABAF057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23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36E19-F53E-E9A1-D529-B7C8E957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1CFDF2-610C-D09E-98ED-169BBEC0D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F4ABE2-7D28-F0AC-9B35-53E9CB44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8D9AF3-6D5A-E0D0-CB23-49EB9CCE6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C8931D-6F1C-AC43-6B6C-27BC2A4B8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614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6189A-1975-0562-A3FA-24232BC7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DD4BCB-ED1F-2DC0-0B43-FFC561A2C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FC925F-53AB-F6F2-4CE4-5DE29D12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33113D-AA1B-72DF-474B-EA3BC3AF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BD1B98-0D01-602C-5844-DB6342FF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39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6A7BC2-540D-2038-5DD5-7BCC65A5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BEBFED-6327-E73B-04C6-9F0E57E77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17C74CC-1B6D-93B6-A6FE-8BA9F62E7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EDE39F-019F-26B7-943E-D1FFFF98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E75212-1976-2D52-EF6F-2FE19E5A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871B7F-54A3-F79C-6C5C-783F5F7F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4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EB0C4-8BBC-0CB4-6B24-B4798136E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680612-BB38-1A13-A528-5FF233533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C0609F-1C33-D11E-5A40-AC3416431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E3D8AD-0798-1101-91B1-1CAA2FE4F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09506A7-DABA-4D7D-C346-3F446AA7B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2C0C4CB-47A5-F4CA-0FA3-A2EB4904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33698EA-084E-6A8F-C25F-88D956E1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1097506-DCDE-812F-4088-064D1BCC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90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52834-6E8C-1347-17EA-925ACA57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E10AA71-E404-7AEC-29A6-99A2718A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BEAE7B6-EF88-35B6-DC11-6952CE56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A3608A-BE5F-9EAA-96C1-7D92D0C5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87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9938562-6AC2-6D8A-F325-27BB9427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286409-5E64-ACC4-7ADF-BEF78F23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FBC6F6-B485-5D1E-E5B1-89A54441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0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98711F-B570-BA18-4C2E-F93A8004C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9E5381-5260-E222-BDCD-A235CF28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2497205-7E9C-F8C2-B64F-767079189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7E13A5-BDA5-B45B-9ACE-7D938C75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5A0AA3-22B2-5D9E-42F0-1506319B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D2B07A-4A1E-B1CC-BC5E-94DE195A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52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01423-FE55-567E-23FE-837CFFC6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610EB6-ED2C-3A9E-D592-580F1AD08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954724-AD55-E57C-8D4F-98CCD9330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26C963-74A1-3007-84EB-BF72DFE3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B7DFFF-BFB3-2D0C-13C0-B9D65FD53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E2A14F-1C25-40C6-CAA8-89F21411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60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121631E-43B5-F804-B1A6-2B5FB52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B30797-3C19-230C-9C82-F516CBAA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C4BCD-47F9-8BE9-28DC-31F481EC6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03C2BD-74A5-45C4-87A0-6C0D79D0DF73}" type="datetimeFigureOut">
              <a:rPr lang="zh-TW" altLang="en-US" smtClean="0"/>
              <a:t>2025/4/12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9F3598-8ABA-5E58-5411-738CFEB18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C441B1-8184-BD3E-581D-5006E4279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413E1-25D4-4767-A9F3-B18C95A915A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320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73BD-6826-DE14-05F9-CA777CDD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8327E-B4FE-55F7-7101-13EAE7F862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1782"/>
            <a:ext cx="9144000" cy="1638204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LAB06_312651057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吳鴻明</a:t>
            </a:r>
          </a:p>
        </p:txBody>
      </p:sp>
    </p:spTree>
    <p:extLst>
      <p:ext uri="{BB962C8B-B14F-4D97-AF65-F5344CB8AC3E}">
        <p14:creationId xmlns:p14="http://schemas.microsoft.com/office/powerpoint/2010/main" val="69958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ECA37-7FA7-0E0C-9651-5FBA6A721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913AB-5192-CBDE-90AE-3D99A8A533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實驗結果照片</a:t>
            </a:r>
          </a:p>
        </p:txBody>
      </p:sp>
    </p:spTree>
    <p:extLst>
      <p:ext uri="{BB962C8B-B14F-4D97-AF65-F5344CB8AC3E}">
        <p14:creationId xmlns:p14="http://schemas.microsoft.com/office/powerpoint/2010/main" val="289824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44BBB-154C-7FC5-EADD-EEFD91BAE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電子工程, 電子產品, 文字, 人員 的圖片&#10;&#10;AI 產生的內容可能不正確。">
            <a:extLst>
              <a:ext uri="{FF2B5EF4-FFF2-40B4-BE49-F238E27FC236}">
                <a16:creationId xmlns:a16="http://schemas.microsoft.com/office/drawing/2014/main" id="{B1E000C5-A735-E718-C056-E5CF3F2C2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4" r="-2" b="7827"/>
          <a:stretch/>
        </p:blipFill>
        <p:spPr>
          <a:xfrm rot="5400000">
            <a:off x="-1160931" y="1524195"/>
            <a:ext cx="6524936" cy="3809612"/>
          </a:xfrm>
          <a:prstGeom prst="rect">
            <a:avLst/>
          </a:prstGeom>
        </p:spPr>
      </p:pic>
      <p:pic>
        <p:nvPicPr>
          <p:cNvPr id="5" name="圖片 4" descr="一張含有 電子工程, 電子產品, 文字, 電子元件 的圖片&#10;&#10;AI 產生的內容可能不正確。">
            <a:extLst>
              <a:ext uri="{FF2B5EF4-FFF2-40B4-BE49-F238E27FC236}">
                <a16:creationId xmlns:a16="http://schemas.microsoft.com/office/drawing/2014/main" id="{17FF88B8-22F1-F6A1-B3BE-3667AC648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 r="-2" b="11197"/>
          <a:stretch/>
        </p:blipFill>
        <p:spPr>
          <a:xfrm rot="5400000">
            <a:off x="2832838" y="1530192"/>
            <a:ext cx="6524936" cy="3797618"/>
          </a:xfrm>
          <a:prstGeom prst="rect">
            <a:avLst/>
          </a:prstGeom>
        </p:spPr>
      </p:pic>
      <p:pic>
        <p:nvPicPr>
          <p:cNvPr id="9" name="圖片 8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6B8DFB36-7510-C4F9-9D04-08A2307A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2" b="2"/>
          <a:stretch/>
        </p:blipFill>
        <p:spPr>
          <a:xfrm rot="5400000">
            <a:off x="8514423" y="-164544"/>
            <a:ext cx="3160653" cy="3822808"/>
          </a:xfrm>
          <a:prstGeom prst="rect">
            <a:avLst/>
          </a:prstGeom>
        </p:spPr>
      </p:pic>
      <p:pic>
        <p:nvPicPr>
          <p:cNvPr id="3" name="圖片 2" descr="一張含有 文字, 電子工程, 人員, 電子產品 的圖片&#10;&#10;AI 產生的內容可能不正確。">
            <a:extLst>
              <a:ext uri="{FF2B5EF4-FFF2-40B4-BE49-F238E27FC236}">
                <a16:creationId xmlns:a16="http://schemas.microsoft.com/office/drawing/2014/main" id="{6054FCCC-CAA4-34D3-C430-DE11F37DC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r="37001" b="2"/>
          <a:stretch/>
        </p:blipFill>
        <p:spPr>
          <a:xfrm rot="5400000">
            <a:off x="8502386" y="3187700"/>
            <a:ext cx="3184727" cy="38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5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665879-F683-DF41-33E1-1F19997D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圖片 7" descr="一張含有 電子工程, 電子產品, 電子元件, 電路元件 的圖片&#10;&#10;AI 產生的內容可能不正確。">
            <a:extLst>
              <a:ext uri="{FF2B5EF4-FFF2-40B4-BE49-F238E27FC236}">
                <a16:creationId xmlns:a16="http://schemas.microsoft.com/office/drawing/2014/main" id="{82041390-CEED-7199-161E-575E23CF8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7" r="-2" b="11075"/>
          <a:stretch/>
        </p:blipFill>
        <p:spPr>
          <a:xfrm rot="5400000">
            <a:off x="-1160931" y="1524195"/>
            <a:ext cx="6524936" cy="3809612"/>
          </a:xfrm>
          <a:prstGeom prst="rect">
            <a:avLst/>
          </a:prstGeom>
        </p:spPr>
      </p:pic>
      <p:pic>
        <p:nvPicPr>
          <p:cNvPr id="4" name="圖片 3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8825C778-1DF8-360A-A1FA-298BB8CC8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 r="-2" b="11197"/>
          <a:stretch/>
        </p:blipFill>
        <p:spPr>
          <a:xfrm rot="5400000">
            <a:off x="2832838" y="1530192"/>
            <a:ext cx="6524936" cy="3797618"/>
          </a:xfrm>
          <a:prstGeom prst="rect">
            <a:avLst/>
          </a:prstGeom>
        </p:spPr>
      </p:pic>
      <p:pic>
        <p:nvPicPr>
          <p:cNvPr id="13" name="圖片 12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7DACAC7B-67EA-354F-6C60-65DB7D368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36948" b="2"/>
          <a:stretch/>
        </p:blipFill>
        <p:spPr>
          <a:xfrm rot="5400000">
            <a:off x="8514423" y="-164544"/>
            <a:ext cx="3160653" cy="3822808"/>
          </a:xfrm>
          <a:prstGeom prst="rect">
            <a:avLst/>
          </a:prstGeom>
        </p:spPr>
      </p:pic>
      <p:pic>
        <p:nvPicPr>
          <p:cNvPr id="11" name="圖片 10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A7492B9C-E8D2-00DD-D620-AC4CA919F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r="36951" b="2"/>
          <a:stretch/>
        </p:blipFill>
        <p:spPr>
          <a:xfrm rot="5400000">
            <a:off x="8502386" y="3187700"/>
            <a:ext cx="3184727" cy="38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2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F1684-C8DE-9C30-C221-C29ADBC9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8EDDD3-C548-48EF-B3CA-B290B171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圖片 2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AE7C3FB0-D830-5E24-8300-993C64370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 r="-2" b="10966"/>
          <a:stretch/>
        </p:blipFill>
        <p:spPr>
          <a:xfrm rot="5400000">
            <a:off x="-1160931" y="1524195"/>
            <a:ext cx="6524936" cy="3809612"/>
          </a:xfrm>
          <a:prstGeom prst="rect">
            <a:avLst/>
          </a:prstGeom>
        </p:spPr>
      </p:pic>
      <p:pic>
        <p:nvPicPr>
          <p:cNvPr id="7" name="圖片 6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3DEBC94F-4C98-A37D-06DF-30DBD591C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9" r="-2" b="11197"/>
          <a:stretch/>
        </p:blipFill>
        <p:spPr>
          <a:xfrm rot="5400000">
            <a:off x="2832838" y="1530192"/>
            <a:ext cx="6524936" cy="3797618"/>
          </a:xfrm>
          <a:prstGeom prst="rect">
            <a:avLst/>
          </a:prstGeom>
        </p:spPr>
      </p:pic>
      <p:pic>
        <p:nvPicPr>
          <p:cNvPr id="9" name="圖片 8" descr="一張含有 文字, 電子產品, 電子工程, 電子元件 的圖片&#10;&#10;AI 產生的內容可能不正確。">
            <a:extLst>
              <a:ext uri="{FF2B5EF4-FFF2-40B4-BE49-F238E27FC236}">
                <a16:creationId xmlns:a16="http://schemas.microsoft.com/office/drawing/2014/main" id="{075A5066-F118-88BB-8C89-80AF6657B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r="37727" b="2"/>
          <a:stretch/>
        </p:blipFill>
        <p:spPr>
          <a:xfrm rot="5400000">
            <a:off x="8514423" y="-164544"/>
            <a:ext cx="3160653" cy="3822808"/>
          </a:xfrm>
          <a:prstGeom prst="rect">
            <a:avLst/>
          </a:prstGeom>
        </p:spPr>
      </p:pic>
      <p:pic>
        <p:nvPicPr>
          <p:cNvPr id="5" name="圖片 4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60E77F5C-DACF-B0E6-F3D9-5515A7A0F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r="37454" b="2"/>
          <a:stretch/>
        </p:blipFill>
        <p:spPr>
          <a:xfrm rot="5400000">
            <a:off x="8502386" y="3187700"/>
            <a:ext cx="3184727" cy="38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6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0DE17-D9B6-473F-B748-17A6EBC0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圖片 6" descr="一張含有 文字, 電子工程, 電子產品, 電子元件 的圖片&#10;&#10;AI 產生的內容可能不正確。">
            <a:extLst>
              <a:ext uri="{FF2B5EF4-FFF2-40B4-BE49-F238E27FC236}">
                <a16:creationId xmlns:a16="http://schemas.microsoft.com/office/drawing/2014/main" id="{B7A45434-E9CF-1AE8-1653-5F3DF2B2E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" r="34916" b="-3"/>
          <a:stretch/>
        </p:blipFill>
        <p:spPr>
          <a:xfrm rot="5400000">
            <a:off x="307073" y="-307073"/>
            <a:ext cx="3388893" cy="4003039"/>
          </a:xfrm>
          <a:prstGeom prst="rect">
            <a:avLst/>
          </a:prstGeom>
        </p:spPr>
      </p:pic>
      <p:pic>
        <p:nvPicPr>
          <p:cNvPr id="5" name="圖片 4" descr="一張含有 電子工程, 電子產品, 電路, 電子元件 的圖片&#10;&#10;AI 產生的內容可能不正確。">
            <a:extLst>
              <a:ext uri="{FF2B5EF4-FFF2-40B4-BE49-F238E27FC236}">
                <a16:creationId xmlns:a16="http://schemas.microsoft.com/office/drawing/2014/main" id="{B7A45C65-CAC3-280B-6315-D7797018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2954" b="-3"/>
          <a:stretch/>
        </p:blipFill>
        <p:spPr>
          <a:xfrm rot="5400000">
            <a:off x="307073" y="3162029"/>
            <a:ext cx="3388893" cy="4003039"/>
          </a:xfrm>
          <a:prstGeom prst="rect">
            <a:avLst/>
          </a:prstGeom>
        </p:spPr>
      </p:pic>
      <p:pic>
        <p:nvPicPr>
          <p:cNvPr id="11" name="圖片 10" descr="一張含有 文字, 電子工程, 電子產品, 電路 的圖片&#10;&#10;AI 產生的內容可能不正確。">
            <a:extLst>
              <a:ext uri="{FF2B5EF4-FFF2-40B4-BE49-F238E27FC236}">
                <a16:creationId xmlns:a16="http://schemas.microsoft.com/office/drawing/2014/main" id="{DFD218AD-6CF2-5EFB-FFC3-AA7B9B6D5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8" b="10860"/>
          <a:stretch/>
        </p:blipFill>
        <p:spPr>
          <a:xfrm rot="5400000">
            <a:off x="2672502" y="1421976"/>
            <a:ext cx="6858000" cy="4014047"/>
          </a:xfrm>
          <a:prstGeom prst="rect">
            <a:avLst/>
          </a:prstGeom>
        </p:spPr>
      </p:pic>
      <p:pic>
        <p:nvPicPr>
          <p:cNvPr id="3" name="圖片 2" descr="一張含有 電子產品, 電子工程, 文字, 電子元件 的圖片&#10;&#10;AI 產生的內容可能不正確。">
            <a:extLst>
              <a:ext uri="{FF2B5EF4-FFF2-40B4-BE49-F238E27FC236}">
                <a16:creationId xmlns:a16="http://schemas.microsoft.com/office/drawing/2014/main" id="{AEC83920-9CCA-7542-8FE8-1697EEDB2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" r="36538" b="-3"/>
          <a:stretch/>
        </p:blipFill>
        <p:spPr>
          <a:xfrm rot="5400000">
            <a:off x="8498839" y="-309879"/>
            <a:ext cx="3383280" cy="4003039"/>
          </a:xfrm>
          <a:prstGeom prst="rect">
            <a:avLst/>
          </a:prstGeom>
        </p:spPr>
      </p:pic>
      <p:pic>
        <p:nvPicPr>
          <p:cNvPr id="9" name="圖片 8" descr="一張含有 電子工程, 電子產品, 電子元件, 電路元件 的圖片&#10;&#10;AI 產生的內容可能不正確。">
            <a:extLst>
              <a:ext uri="{FF2B5EF4-FFF2-40B4-BE49-F238E27FC236}">
                <a16:creationId xmlns:a16="http://schemas.microsoft.com/office/drawing/2014/main" id="{00401BC0-2358-EE70-38F6-C93276BE1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" r="34447" b="2"/>
          <a:stretch/>
        </p:blipFill>
        <p:spPr>
          <a:xfrm rot="5400000">
            <a:off x="8501536" y="3167531"/>
            <a:ext cx="3388893" cy="39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F553-D63E-8171-AEC8-9F2E66AF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836F3C-89DF-2F37-84BF-79D4B296E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RTL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佈局</a:t>
            </a:r>
          </a:p>
        </p:txBody>
      </p:sp>
    </p:spTree>
    <p:extLst>
      <p:ext uri="{BB962C8B-B14F-4D97-AF65-F5344CB8AC3E}">
        <p14:creationId xmlns:p14="http://schemas.microsoft.com/office/powerpoint/2010/main" val="297361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3F163-13F8-A4F7-F925-BD399840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C4EE487-5D1F-6E60-6C27-4075D12CFA1E}"/>
              </a:ext>
            </a:extLst>
          </p:cNvPr>
          <p:cNvSpPr txBox="1"/>
          <p:nvPr/>
        </p:nvSpPr>
        <p:spPr>
          <a:xfrm>
            <a:off x="3250387" y="2844225"/>
            <a:ext cx="569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如附檔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RTL_syn.pdf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所示</a:t>
            </a:r>
          </a:p>
        </p:txBody>
      </p:sp>
    </p:spTree>
    <p:extLst>
      <p:ext uri="{BB962C8B-B14F-4D97-AF65-F5344CB8AC3E}">
        <p14:creationId xmlns:p14="http://schemas.microsoft.com/office/powerpoint/2010/main" val="68820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14DED-5E7A-1AB6-F671-ED677E14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B7F0BE-C2F3-E628-87D7-448397E76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問題與討論</a:t>
            </a:r>
          </a:p>
        </p:txBody>
      </p:sp>
    </p:spTree>
    <p:extLst>
      <p:ext uri="{BB962C8B-B14F-4D97-AF65-F5344CB8AC3E}">
        <p14:creationId xmlns:p14="http://schemas.microsoft.com/office/powerpoint/2010/main" val="225292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B385D-76BB-5FAA-35C2-B10C69EB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7B47C5B-C592-F3A2-1559-D088A9F0DE03}"/>
              </a:ext>
            </a:extLst>
          </p:cNvPr>
          <p:cNvSpPr txBox="1"/>
          <p:nvPr/>
        </p:nvSpPr>
        <p:spPr>
          <a:xfrm>
            <a:off x="3222390" y="1288751"/>
            <a:ext cx="5747219" cy="1290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問題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在撰寫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CODE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時，遇到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所讀出的第一個值不是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中的第一個位置的值，以及在做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mvi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的時候其他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會跳出奇怪得值。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6F66F5-FDED-B04B-446F-4E09465267E3}"/>
              </a:ext>
            </a:extLst>
          </p:cNvPr>
          <p:cNvSpPr txBox="1"/>
          <p:nvPr/>
        </p:nvSpPr>
        <p:spPr>
          <a:xfrm>
            <a:off x="3222392" y="3177898"/>
            <a:ext cx="574721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討論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在仔細端詳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code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後發覺，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if-else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寫的條件有誤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解決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mvi R1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出現錯誤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counter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CLK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需要都是正緣觸發，才可以正確地讀出第一個值。</a:t>
            </a:r>
          </a:p>
        </p:txBody>
      </p:sp>
    </p:spTree>
    <p:extLst>
      <p:ext uri="{BB962C8B-B14F-4D97-AF65-F5344CB8AC3E}">
        <p14:creationId xmlns:p14="http://schemas.microsoft.com/office/powerpoint/2010/main" val="107239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05A1F-CFAC-19DE-E9A0-5667A9E9C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實驗目的</a:t>
            </a:r>
          </a:p>
        </p:txBody>
      </p:sp>
    </p:spTree>
    <p:extLst>
      <p:ext uri="{BB962C8B-B14F-4D97-AF65-F5344CB8AC3E}">
        <p14:creationId xmlns:p14="http://schemas.microsoft.com/office/powerpoint/2010/main" val="302446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E01F-89F7-22A0-6716-A04C053D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FD7F87B-1E3A-6EED-8360-19EC87AA8B21}"/>
              </a:ext>
            </a:extLst>
          </p:cNvPr>
          <p:cNvSpPr txBox="1"/>
          <p:nvPr/>
        </p:nvSpPr>
        <p:spPr>
          <a:xfrm>
            <a:off x="3546112" y="2138903"/>
            <a:ext cx="492794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製作一個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single processor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single port ROM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當作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instruction memory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裡面的指令讀出，並且透過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decoder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解碼，並做出相對應的運算。</a:t>
            </a:r>
          </a:p>
        </p:txBody>
      </p:sp>
    </p:spTree>
    <p:extLst>
      <p:ext uri="{BB962C8B-B14F-4D97-AF65-F5344CB8AC3E}">
        <p14:creationId xmlns:p14="http://schemas.microsoft.com/office/powerpoint/2010/main" val="188500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FFDE-103A-328F-8A4E-B4A546360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9EED9D-8787-AF47-37DD-14DDC7455E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7538"/>
            <a:ext cx="9144000" cy="104292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實驗程式碼</a:t>
            </a:r>
          </a:p>
        </p:txBody>
      </p:sp>
    </p:spTree>
    <p:extLst>
      <p:ext uri="{BB962C8B-B14F-4D97-AF65-F5344CB8AC3E}">
        <p14:creationId xmlns:p14="http://schemas.microsoft.com/office/powerpoint/2010/main" val="202444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E65BF-B439-A16D-DF67-D91205A3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15B9C8A-70D6-F1B9-5D38-05B74DF9C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0E6EE-E5D1-5AEA-FDCA-29A4C3905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ACF809-B60F-5D02-9960-57B12DB3A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2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6C7F9-3560-EA25-D491-D111A0860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E54E90-8D6F-EDA3-C069-FA58D2F8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4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F10FD-3F1C-3D38-3712-42A83C11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F95E63-1BA3-2BFB-AC37-6AD7C63D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9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0217F-B78A-74C3-ABCF-4DCCEFCD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0F0868-BEA6-5C72-2E1A-E703674B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8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138</Words>
  <Application>Microsoft Office PowerPoint</Application>
  <PresentationFormat>寬螢幕</PresentationFormat>
  <Paragraphs>10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標楷體</vt:lpstr>
      <vt:lpstr>Aptos</vt:lpstr>
      <vt:lpstr>Aptos Display</vt:lpstr>
      <vt:lpstr>Arial</vt:lpstr>
      <vt:lpstr>Times New Roman</vt:lpstr>
      <vt:lpstr>Office 佈景主題</vt:lpstr>
      <vt:lpstr>LAB06_312651057 吳鴻明</vt:lpstr>
      <vt:lpstr>實驗目的</vt:lpstr>
      <vt:lpstr>PowerPoint 簡報</vt:lpstr>
      <vt:lpstr>實驗程式碼</vt:lpstr>
      <vt:lpstr>PowerPoint 簡報</vt:lpstr>
      <vt:lpstr>PowerPoint 簡報</vt:lpstr>
      <vt:lpstr>PowerPoint 簡報</vt:lpstr>
      <vt:lpstr>PowerPoint 簡報</vt:lpstr>
      <vt:lpstr>PowerPoint 簡報</vt:lpstr>
      <vt:lpstr>實驗結果照片</vt:lpstr>
      <vt:lpstr>PowerPoint 簡報</vt:lpstr>
      <vt:lpstr>PowerPoint 簡報</vt:lpstr>
      <vt:lpstr>PowerPoint 簡報</vt:lpstr>
      <vt:lpstr>PowerPoint 簡報</vt:lpstr>
      <vt:lpstr>RTL佈局</vt:lpstr>
      <vt:lpstr>PowerPoint 簡報</vt:lpstr>
      <vt:lpstr>問題與討論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吳鴻明</dc:creator>
  <cp:lastModifiedBy>吳鴻明</cp:lastModifiedBy>
  <cp:revision>21</cp:revision>
  <dcterms:created xsi:type="dcterms:W3CDTF">2025-03-03T08:17:53Z</dcterms:created>
  <dcterms:modified xsi:type="dcterms:W3CDTF">2025-04-12T02:59:58Z</dcterms:modified>
</cp:coreProperties>
</file>